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73" r:id="rId8"/>
    <p:sldId id="274" r:id="rId9"/>
    <p:sldId id="275" r:id="rId10"/>
    <p:sldId id="266" r:id="rId11"/>
    <p:sldId id="267" r:id="rId12"/>
    <p:sldId id="271" r:id="rId13"/>
    <p:sldId id="272" r:id="rId14"/>
    <p:sldId id="276" r:id="rId15"/>
    <p:sldId id="277" r:id="rId16"/>
    <p:sldId id="278" r:id="rId17"/>
    <p:sldId id="268" r:id="rId18"/>
    <p:sldId id="279" r:id="rId19"/>
    <p:sldId id="269" r:id="rId20"/>
    <p:sldId id="288" r:id="rId21"/>
    <p:sldId id="283" r:id="rId22"/>
    <p:sldId id="270" r:id="rId23"/>
    <p:sldId id="280" r:id="rId24"/>
    <p:sldId id="281" r:id="rId25"/>
    <p:sldId id="282" r:id="rId26"/>
    <p:sldId id="287" r:id="rId27"/>
    <p:sldId id="286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47" d="100"/>
          <a:sy n="47" d="100"/>
        </p:scale>
        <p:origin x="-10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248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670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79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940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958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147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356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655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869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589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115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A34EC-FFBE-4CCD-855B-56F736A10E5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E9198-8F65-4C7B-A3F3-2022ED8FB0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13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descr="A description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432" y="435927"/>
            <a:ext cx="2751455" cy="253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" descr="A description..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2720" y="283844"/>
            <a:ext cx="4612640" cy="418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" descr="A description...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91572"/>
            <a:ext cx="3779520" cy="260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" descr="A description..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320" y="1984692"/>
            <a:ext cx="3535680" cy="3501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7226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44101"/>
            <a:ext cx="1157111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54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инквейн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indent="-742950">
              <a:buAutoNum type="arabicPeriod"/>
            </a:pPr>
            <a:r>
              <a:rPr lang="ru-RU" sz="4000" b="1" i="1" dirty="0" smtClean="0">
                <a:latin typeface="Times New Roman" panose="02020603050405020304" pitchFamily="18" charset="0"/>
              </a:rPr>
              <a:t>Этнос</a:t>
            </a:r>
          </a:p>
          <a:p>
            <a:pPr marL="742950" indent="-742950">
              <a:buAutoNum type="arabicPeriod"/>
            </a:pPr>
            <a:r>
              <a:rPr lang="ru-RU" sz="4000" b="1" i="1" dirty="0" smtClean="0"/>
              <a:t>Великий, многонациональный</a:t>
            </a:r>
          </a:p>
          <a:p>
            <a:pPr marL="742950" indent="-742950">
              <a:buAutoNum type="arabicPeriod"/>
            </a:pPr>
            <a:r>
              <a:rPr lang="ru-RU" sz="4000" b="1" i="1" dirty="0" smtClean="0"/>
              <a:t>Созидает, изучает, изменяет</a:t>
            </a:r>
          </a:p>
          <a:p>
            <a:pPr marL="742950" indent="-742950">
              <a:buAutoNum type="arabicPeriod"/>
            </a:pPr>
            <a:r>
              <a:rPr lang="ru-RU" sz="4000" b="1" i="1" dirty="0" smtClean="0"/>
              <a:t>Исторически сложившаяся группа людей</a:t>
            </a:r>
          </a:p>
          <a:p>
            <a:pPr marL="742950" indent="-742950">
              <a:buAutoNum type="arabicPeriod"/>
            </a:pPr>
            <a:r>
              <a:rPr lang="ru-RU" sz="4000" b="1" i="1" dirty="0" smtClean="0"/>
              <a:t>Народ</a:t>
            </a:r>
          </a:p>
          <a:p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xmlns="" val="12416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978" y="316089"/>
            <a:ext cx="871502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Живут в России разные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Народы с давних пор.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Одним тайга по нраву,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Другим – степной простор.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каждого народа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 свой и наряд.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Один черкеску носит,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Другой надел халат.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Один – рыбак с рожденья,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Другой – оленевод,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Один кумыс готовит,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Другой готовит мед.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Одним милее осень,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Другим милей весна.  </a:t>
            </a:r>
            <a:endParaRPr lang="ru-RU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Родина Россия. У нас у всех одна. 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</a:t>
            </a: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В. </a:t>
            </a: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Степанова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78743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489" y="366679"/>
            <a:ext cx="11684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5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111" y="270933"/>
            <a:ext cx="10600267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Объясните значение терминов 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этнос</a:t>
            </a:r>
            <a:r>
              <a:rPr lang="ru-RU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4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этнографическое </a:t>
            </a:r>
            <a:r>
              <a:rPr lang="ru-RU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положение, </a:t>
            </a:r>
            <a:endParaRPr lang="ru-RU" sz="4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ассимил</a:t>
            </a:r>
            <a:r>
              <a:rPr lang="ru-RU" sz="4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яция</a:t>
            </a: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800" b="1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межнациональный </a:t>
            </a: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конфликт, </a:t>
            </a:r>
            <a:r>
              <a:rPr lang="ru-RU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</a:t>
            </a: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сть, </a:t>
            </a:r>
            <a:endParaRPr lang="ru-RU" sz="4800" b="1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национализм</a:t>
            </a: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800" b="1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72050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6314" y="321523"/>
            <a:ext cx="94362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Этнический состав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0088" y="1148898"/>
            <a:ext cx="10270349" cy="570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365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133" y="439260"/>
            <a:ext cx="10250311" cy="599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668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69414"/>
            <a:ext cx="11875910" cy="694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44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22" y="10177"/>
            <a:ext cx="11785599" cy="721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231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311" y="0"/>
            <a:ext cx="11729156" cy="696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389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178" y="112889"/>
            <a:ext cx="11763022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Выводы </a:t>
            </a:r>
            <a:r>
              <a:rPr lang="ru-RU" sz="2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  - 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Россия на стыке Европы и Азии.</a:t>
            </a:r>
          </a:p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Кавказ место стыка христианского и мусульманского мира /при численном преобладании последнего/.</a:t>
            </a:r>
          </a:p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Центральная Азия – место встречи столь разных культур как </a:t>
            </a:r>
            <a:r>
              <a:rPr lang="ru-RU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порфянская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тюркская.</a:t>
            </a:r>
          </a:p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Крайний Север – край народов, образ жизни связан в основном с присваивающим хозяйством.</a:t>
            </a:r>
          </a:p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-Соседи России с Запада – Европейские страны Литва , Эстония , Белоруссия, Украина –с традициями христианства.</a:t>
            </a:r>
          </a:p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-На юге Россия граничит с Казахстаном. Этнический  и культурный мир Казахстана также очень сложен. Здесь проживают русские , украинцы ,немцы ,узбеки . уйгуры.</a:t>
            </a:r>
          </a:p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Итак , не только Россия многонациональна , но и ее соседи имеют также сложный этнический и религиозный состав. Поэтому России необходимо проводить «мягкую» национальную политику.</a:t>
            </a:r>
          </a:p>
          <a:p>
            <a:pPr marL="228600"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народ имеет свой язык , который является визитной карточкой народа. По родству языка народы объединяются в языковые семьи</a:t>
            </a:r>
            <a:endParaRPr lang="ru-RU" sz="2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534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511" y="52489"/>
            <a:ext cx="11435645" cy="760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82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364657"/>
            <a:ext cx="11277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 - </a:t>
            </a:r>
            <a:r>
              <a:rPr lang="ru-RU" sz="5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общность людей, отличающихся укладом жизни, обычаями, традициями, языком. </a:t>
            </a:r>
            <a:endParaRPr lang="ru-RU" sz="5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Наука</a:t>
            </a:r>
            <a:r>
              <a:rPr lang="ru-RU" sz="5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изучающая народы</a:t>
            </a:r>
            <a:r>
              <a:rPr lang="ru-RU" sz="5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этнография 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77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444" y="191912"/>
            <a:ext cx="11651200" cy="666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333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912" y="0"/>
            <a:ext cx="117630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Малые народы: </a:t>
            </a:r>
            <a:endParaRPr lang="ru-RU" sz="6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манси</a:t>
            </a:r>
            <a:r>
              <a:rPr lang="ru-RU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чукчи, </a:t>
            </a:r>
            <a:r>
              <a:rPr lang="ru-RU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ненцы, </a:t>
            </a:r>
            <a:r>
              <a:rPr lang="ru-RU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вепсы </a:t>
            </a:r>
            <a:r>
              <a:rPr lang="ru-RU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6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220" y="2569078"/>
            <a:ext cx="115033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Самый малочисленный народ России –орочи ,проживают на территории Амурской обл. , численность 915 человек. </a:t>
            </a:r>
            <a:endParaRPr lang="ru-RU" sz="5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32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1"/>
            <a:ext cx="11966222" cy="728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773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045" y="348313"/>
            <a:ext cx="1176302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sz="5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многонационального состава населения на территории </a:t>
            </a:r>
            <a:r>
              <a:rPr lang="ru-RU" sz="5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  <a:p>
            <a:endParaRPr lang="ru-RU" sz="5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5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историческое формирование и заселение территории страны;</a:t>
            </a:r>
            <a:br>
              <a:rPr lang="ru-RU" sz="5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внешние миграции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7480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6355" y="-135467"/>
            <a:ext cx="11164711" cy="699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321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222" y="403916"/>
            <a:ext cx="1169528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КОНСТИТУЦИЯ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(основной закон)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</a:t>
            </a:r>
          </a:p>
          <a:p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Российской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Федерации</a:t>
            </a:r>
            <a:b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Статья 46. </a:t>
            </a:r>
            <a:b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вправе свободно определять свою национальную принадлежность. Никто не должен быть принуждён к определению и указанию национальной принадлежности. Каждый имеет право на пользование родным языком, включая обучение и воспитание на родном языке. Оскорбление национального достоинства человека преследуется по закону.   </a:t>
            </a:r>
            <a:b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091105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51" y="-169333"/>
            <a:ext cx="10472738" cy="38382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9880" y="4493428"/>
            <a:ext cx="2210284" cy="20706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71997" y="3931342"/>
            <a:ext cx="6834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русские, украинцы, башкиры, татары, азербайджанцы, таджики, узбеки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6279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177" y="146756"/>
            <a:ext cx="11977511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Патриотизм  (от греч. «Родина») – любовь к Родине</a:t>
            </a:r>
            <a: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Национализм –  идеи национального превосходства, национальной исключительности</a:t>
            </a:r>
            <a: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Толерантность ( от </a:t>
            </a:r>
            <a:r>
              <a:rPr lang="ru-RU" sz="23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лат.«терпение</a:t>
            </a: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) – терпимость к чужим мнениям, верованиям, поведению</a:t>
            </a:r>
            <a: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Этнос   (от греч. «народ») – устойчивая общность людей, которые живут на одной территории, имеют общий язык и культуру</a:t>
            </a:r>
            <a: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Титульный (коренной) народ- это народ,  давший название  национально – территориальному образованию (республике</a:t>
            </a:r>
            <a: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b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Ассимиляция (от лат. «употребление») – процесс усвоения представителями разных народов языка, культуры, обычаев, традиций той среды, в которой они живут</a:t>
            </a:r>
            <a: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2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7. Этнография – наука, изучающая народы.</a:t>
            </a:r>
            <a:b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300" b="1" dirty="0"/>
          </a:p>
        </p:txBody>
      </p:sp>
    </p:spTree>
    <p:extLst>
      <p:ext uri="{BB962C8B-B14F-4D97-AF65-F5344CB8AC3E}">
        <p14:creationId xmlns:p14="http://schemas.microsoft.com/office/powerpoint/2010/main" xmlns="" val="1416554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045" y="0"/>
            <a:ext cx="11695288" cy="676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555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022667" cy="652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132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178" y="158044"/>
            <a:ext cx="11827805" cy="646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195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79" y="79022"/>
            <a:ext cx="11597641" cy="59477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7989" y="5947067"/>
            <a:ext cx="11496019" cy="4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9210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1812" y="408959"/>
            <a:ext cx="10622232" cy="310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8169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021" y="-2708"/>
            <a:ext cx="1181946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1.Своей работой на уроке я доволен/ не </a:t>
            </a:r>
            <a:r>
              <a:rPr lang="ru-RU" sz="44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доволен                           </a:t>
            </a:r>
            <a:endParaRPr lang="ru-RU" sz="4400" b="1" i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2.Урок для меня показался коротким   /</a:t>
            </a:r>
            <a:r>
              <a:rPr lang="ru-RU" sz="44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длинным                              </a:t>
            </a:r>
            <a:endParaRPr lang="ru-RU" sz="4400" b="1" i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3.Материал урока мне был понятен/ не понятен, </a:t>
            </a:r>
          </a:p>
          <a:p>
            <a:pPr lvl="0"/>
            <a: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полезен/бесполезен.</a:t>
            </a:r>
            <a:endParaRPr lang="ru-RU" sz="4400" b="1" i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9804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29771" y="267213"/>
            <a:ext cx="46841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893" y="2099235"/>
            <a:ext cx="9461812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38781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316</Words>
  <Application>Microsoft Office PowerPoint</Application>
  <PresentationFormat>Произвольный</PresentationFormat>
  <Paragraphs>42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Алексей</cp:lastModifiedBy>
  <cp:revision>23</cp:revision>
  <dcterms:created xsi:type="dcterms:W3CDTF">2017-01-20T11:48:32Z</dcterms:created>
  <dcterms:modified xsi:type="dcterms:W3CDTF">2017-01-30T08:15:13Z</dcterms:modified>
</cp:coreProperties>
</file>